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https://unsplash.com/@johnfo?utm_source=unsplash&amp;utm_medium=referral&amp;utm_content=creditCopyText" TargetMode="External"/><Relationship Id="rId4" Type="http://schemas.openxmlformats.org/officeDocument/2006/relationships/hyperlink" Target="https://unsplash.com/photos/Id7u0EkTjBE?utm_source=unsplash&amp;utm_medium=referral&amp;utm_content=creditCopyText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mailto:email@gmail.com" TargetMode="External"/><Relationship Id="rId3" Type="http://schemas.openxmlformats.org/officeDocument/2006/relationships/image" Target="../media/image9.jpeg"/><Relationship Id="rId4" Type="http://schemas.openxmlformats.org/officeDocument/2006/relationships/hyperlink" Target="https://unsplash.com/@mimithian?utm_source=unsplash&amp;utm_medium=referral&amp;utm_content=creditCopyText" TargetMode="External"/><Relationship Id="rId5" Type="http://schemas.openxmlformats.org/officeDocument/2006/relationships/hyperlink" Target="https://unsplash.com/photos/vdXMSiX-n6M?utm_source=unsplash&amp;utm_medium=referral&amp;utm_content=creditCopyText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hyperlink" Target="https://unsplash.com/@fensterschmidinger?utm_source=unsplash&amp;utm_medium=referral&amp;utm_content=creditCopyText" TargetMode="External"/><Relationship Id="rId5" Type="http://schemas.openxmlformats.org/officeDocument/2006/relationships/hyperlink" Target="https://unsplash.com/photos/b_79nOqf95I?utm_source=unsplash&amp;utm_medium=referral&amp;utm_content=creditCopyText" TargetMode="External"/><Relationship Id="rId6" Type="http://schemas.openxmlformats.org/officeDocument/2006/relationships/image" Target="../media/image4.jpeg"/><Relationship Id="rId7" Type="http://schemas.openxmlformats.org/officeDocument/2006/relationships/hyperlink" Target="https://unsplash.com/@framesforyourheart?utm_source=unsplash&amp;utm_medium=referral&amp;utm_content=creditCopyText" TargetMode="External"/><Relationship Id="rId8" Type="http://schemas.openxmlformats.org/officeDocument/2006/relationships/hyperlink" Target="https://unsplash.com/photos/2d4lAQAlbDA?utm_source=unsplash&amp;utm_medium=referral&amp;utm_content=creditCopyText" TargetMode="External"/><Relationship Id="rId9" Type="http://schemas.openxmlformats.org/officeDocument/2006/relationships/hyperlink" Target="https://unsplash.com/@fromitaly?utm_source=unsplash&amp;utm_medium=referral&amp;utm_content=creditCopyText" TargetMode="External"/><Relationship Id="rId10" Type="http://schemas.openxmlformats.org/officeDocument/2006/relationships/hyperlink" Target="https://unsplash.com/photos/tHkJAMcO3QE?utm_source=unsplash&amp;utm_medium=referral&amp;utm_content=creditCopyText" TargetMode="External"/><Relationship Id="rId11" Type="http://schemas.openxmlformats.org/officeDocument/2006/relationships/image" Target="../media/image5.jpeg"/><Relationship Id="rId12" Type="http://schemas.openxmlformats.org/officeDocument/2006/relationships/hyperlink" Target="https://unsplash.com/@infiniteviews?utm_source=unsplash&amp;utm_medium=referral&amp;utm_content=creditCopyText" TargetMode="External"/><Relationship Id="rId13" Type="http://schemas.openxmlformats.org/officeDocument/2006/relationships/hyperlink" Target="https://unsplash.com/photos/79NjpXDOJU8?utm_source=unsplash&amp;utm_medium=referral&amp;utm_content=creditCopyText" TargetMode="External"/><Relationship Id="rId14" Type="http://schemas.openxmlformats.org/officeDocument/2006/relationships/image" Target="../media/image6.jpeg"/><Relationship Id="rId15" Type="http://schemas.openxmlformats.org/officeDocument/2006/relationships/hyperlink" Target="https://unsplash.com/@stephenleo1982?utm_source=unsplash&amp;utm_medium=referral&amp;utm_content=creditCopyText" TargetMode="External"/><Relationship Id="rId16" Type="http://schemas.openxmlformats.org/officeDocument/2006/relationships/hyperlink" Target="https://unsplash.com/photos/fFqqVSi96z0?utm_source=unsplash&amp;utm_medium=referral&amp;utm_content=creditCopyText" TargetMode="External"/><Relationship Id="rId17" Type="http://schemas.openxmlformats.org/officeDocument/2006/relationships/image" Target="../media/image7.jpeg"/><Relationship Id="rId18" Type="http://schemas.openxmlformats.org/officeDocument/2006/relationships/hyperlink" Target="https://unsplash.com/photos/LL9V0iMpStM?utm_source=unsplash&amp;utm_medium=referral&amp;utm_content=creditCopyText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jpeg"/><Relationship Id="rId3" Type="http://schemas.openxmlformats.org/officeDocument/2006/relationships/hyperlink" Target="https://unsplash.com/@huntleytography?utm_source=unsplash&amp;utm_medium=referral&amp;utm_content=creditCopyText" TargetMode="External"/><Relationship Id="rId4" Type="http://schemas.openxmlformats.org/officeDocument/2006/relationships/hyperlink" Target="https://unsplash.com/photos/ro_zNelZ4rE?utm_source=unsplash&amp;utm_medium=referral&amp;utm_content=creditCopyText" TargetMode="External"/><Relationship Id="rId5" Type="http://schemas.openxmlformats.org/officeDocument/2006/relationships/hyperlink" Target="https://unsplash.com/@chuklanov?utm_source=unsplash&amp;utm_medium=referral&amp;utm_content=creditCopyText" TargetMode="External"/><Relationship Id="rId6" Type="http://schemas.openxmlformats.org/officeDocument/2006/relationships/hyperlink" Target="https://unsplash.com/photos/IB0VA6VdqBw?utm_source=unsplash&amp;utm_medium=referral&amp;utm_content=creditCopyText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john-fornander-Id7u0EkTjBE-unsplash.jpg" descr="john-fornander-Id7u0EkTjBE-unsplash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38296" y="1034852"/>
            <a:ext cx="17460469" cy="1164629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Our Company"/>
          <p:cNvSpPr txBox="1"/>
          <p:nvPr/>
        </p:nvSpPr>
        <p:spPr>
          <a:xfrm>
            <a:off x="1918311" y="2422626"/>
            <a:ext cx="5473091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Our Company</a:t>
            </a:r>
          </a:p>
        </p:txBody>
      </p:sp>
      <p:sp>
        <p:nvSpPr>
          <p:cNvPr id="153" name="Rounded Rectangle"/>
          <p:cNvSpPr/>
          <p:nvPr/>
        </p:nvSpPr>
        <p:spPr>
          <a:xfrm>
            <a:off x="1962555" y="3682792"/>
            <a:ext cx="5606042" cy="267081"/>
          </a:xfrm>
          <a:prstGeom prst="roundRect">
            <a:avLst>
              <a:gd name="adj" fmla="val 14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4" name="Photo by John Fornander on Unsplash"/>
          <p:cNvSpPr txBox="1"/>
          <p:nvPr/>
        </p:nvSpPr>
        <p:spPr>
          <a:xfrm>
            <a:off x="20592194" y="12017837"/>
            <a:ext cx="244681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000000"/>
                </a:solidFill>
              </a:rPr>
              <a:t>Photo by </a:t>
            </a:r>
            <a:r>
              <a:rPr>
                <a:hlinkClick r:id="rId3" invalidUrl="" action="" tgtFrame="" tooltip="" history="1" highlightClick="0" endSnd="0"/>
              </a:rPr>
              <a:t>John Fornander</a:t>
            </a:r>
            <a:r>
              <a:rPr u="none">
                <a:solidFill>
                  <a:srgbClr val="000000"/>
                </a:solidFill>
              </a:rPr>
              <a:t> on </a:t>
            </a:r>
            <a:r>
              <a:rPr>
                <a:hlinkClick r:id="rId4" invalidUrl="" action="" tgtFrame="" tooltip="" history="1" highlightClick="0" endSnd="0"/>
              </a:rPr>
              <a:t>Unsplash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Our contacts"/>
          <p:cNvSpPr txBox="1"/>
          <p:nvPr/>
        </p:nvSpPr>
        <p:spPr>
          <a:xfrm>
            <a:off x="9500158" y="1305460"/>
            <a:ext cx="5383684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Our contacts </a:t>
            </a:r>
          </a:p>
        </p:txBody>
      </p:sp>
      <p:sp>
        <p:nvSpPr>
          <p:cNvPr id="259" name="Rounded Rectangle"/>
          <p:cNvSpPr/>
          <p:nvPr/>
        </p:nvSpPr>
        <p:spPr>
          <a:xfrm rot="16200000">
            <a:off x="3471999" y="7283954"/>
            <a:ext cx="2836978" cy="267081"/>
          </a:xfrm>
          <a:prstGeom prst="roundRect">
            <a:avLst>
              <a:gd name="adj" fmla="val 14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0" name="email@gmail.com"/>
          <p:cNvSpPr txBox="1"/>
          <p:nvPr/>
        </p:nvSpPr>
        <p:spPr>
          <a:xfrm>
            <a:off x="5544588" y="5866800"/>
            <a:ext cx="826391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000" u="sng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email@gmail.com</a:t>
            </a:r>
          </a:p>
        </p:txBody>
      </p:sp>
      <p:sp>
        <p:nvSpPr>
          <p:cNvPr id="261" name="+1 125 345 678"/>
          <p:cNvSpPr txBox="1"/>
          <p:nvPr/>
        </p:nvSpPr>
        <p:spPr>
          <a:xfrm>
            <a:off x="5544588" y="6963143"/>
            <a:ext cx="826391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+1 125 345 678</a:t>
            </a:r>
          </a:p>
        </p:txBody>
      </p:sp>
      <p:sp>
        <p:nvSpPr>
          <p:cNvPr id="262" name="website.com"/>
          <p:cNvSpPr txBox="1"/>
          <p:nvPr/>
        </p:nvSpPr>
        <p:spPr>
          <a:xfrm>
            <a:off x="5544588" y="7944409"/>
            <a:ext cx="8263918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000" u="sng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website.com</a:t>
            </a:r>
          </a:p>
        </p:txBody>
      </p:sp>
      <p:pic>
        <p:nvPicPr>
          <p:cNvPr id="263" name="mimi-thian-vdXMSiX-n6M-unsplash.jpg" descr="mimi-thian-vdXMSiX-n6M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82873" y="4319299"/>
            <a:ext cx="8085582" cy="6064186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Photo by Mimi Thian on Unsplash"/>
          <p:cNvSpPr txBox="1"/>
          <p:nvPr/>
        </p:nvSpPr>
        <p:spPr>
          <a:xfrm>
            <a:off x="18153698" y="9915620"/>
            <a:ext cx="2224088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 by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4" invalidUrl="" action="" tgtFrame="" tooltip="" history="1" highlightClick="0" endSnd="0"/>
              </a:rPr>
              <a:t>Mimi Thian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5" invalidUrl="" action="" tgtFrame="" tooltip="" history="1" highlightClick="0" endSnd="0"/>
              </a:rPr>
              <a:t>Unsplash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Rounded Rectangle"/>
          <p:cNvSpPr/>
          <p:nvPr/>
        </p:nvSpPr>
        <p:spPr>
          <a:xfrm rot="16200000">
            <a:off x="3960274" y="6724459"/>
            <a:ext cx="8211323" cy="267082"/>
          </a:xfrm>
          <a:prstGeom prst="roundRect">
            <a:avLst>
              <a:gd name="adj" fmla="val 14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7" name="About us"/>
          <p:cNvSpPr txBox="1"/>
          <p:nvPr/>
        </p:nvSpPr>
        <p:spPr>
          <a:xfrm>
            <a:off x="3894234" y="2482208"/>
            <a:ext cx="3576829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About us</a:t>
            </a:r>
          </a:p>
        </p:txBody>
      </p:sp>
      <p:sp>
        <p:nvSpPr>
          <p:cNvPr id="158" name="Text something interesting about your company"/>
          <p:cNvSpPr txBox="1"/>
          <p:nvPr/>
        </p:nvSpPr>
        <p:spPr>
          <a:xfrm>
            <a:off x="9129644" y="2682631"/>
            <a:ext cx="11338764" cy="1531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8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Text something interesting about your company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Line"/>
          <p:cNvSpPr/>
          <p:nvPr/>
        </p:nvSpPr>
        <p:spPr>
          <a:xfrm flipV="1">
            <a:off x="18471849" y="7742345"/>
            <a:ext cx="1" cy="1826294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1" name="Line"/>
          <p:cNvSpPr/>
          <p:nvPr/>
        </p:nvSpPr>
        <p:spPr>
          <a:xfrm>
            <a:off x="18461904" y="9568432"/>
            <a:ext cx="737199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2" name="Rounded Rectangle"/>
          <p:cNvSpPr/>
          <p:nvPr/>
        </p:nvSpPr>
        <p:spPr>
          <a:xfrm>
            <a:off x="19119688" y="9506794"/>
            <a:ext cx="123277" cy="123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647" y="0"/>
                </a:moveTo>
                <a:lnTo>
                  <a:pt x="4953" y="0"/>
                </a:lnTo>
                <a:cubicBezTo>
                  <a:pt x="3499" y="0"/>
                  <a:pt x="2627" y="0"/>
                  <a:pt x="2046" y="243"/>
                </a:cubicBezTo>
                <a:cubicBezTo>
                  <a:pt x="1208" y="548"/>
                  <a:pt x="548" y="1208"/>
                  <a:pt x="243" y="2046"/>
                </a:cubicBezTo>
                <a:cubicBezTo>
                  <a:pt x="0" y="2627"/>
                  <a:pt x="0" y="3499"/>
                  <a:pt x="0" y="4953"/>
                </a:cubicBezTo>
                <a:lnTo>
                  <a:pt x="0" y="16647"/>
                </a:lnTo>
                <a:cubicBezTo>
                  <a:pt x="0" y="18101"/>
                  <a:pt x="0" y="18973"/>
                  <a:pt x="243" y="19554"/>
                </a:cubicBezTo>
                <a:cubicBezTo>
                  <a:pt x="548" y="20392"/>
                  <a:pt x="1208" y="21052"/>
                  <a:pt x="2046" y="21357"/>
                </a:cubicBezTo>
                <a:cubicBezTo>
                  <a:pt x="2627" y="21600"/>
                  <a:pt x="3499" y="21600"/>
                  <a:pt x="4953" y="21600"/>
                </a:cubicBezTo>
                <a:lnTo>
                  <a:pt x="16647" y="21600"/>
                </a:lnTo>
                <a:cubicBezTo>
                  <a:pt x="18101" y="21600"/>
                  <a:pt x="18973" y="21600"/>
                  <a:pt x="19554" y="21357"/>
                </a:cubicBezTo>
                <a:cubicBezTo>
                  <a:pt x="20392" y="21052"/>
                  <a:pt x="21052" y="20392"/>
                  <a:pt x="21357" y="19554"/>
                </a:cubicBezTo>
                <a:cubicBezTo>
                  <a:pt x="21600" y="18973"/>
                  <a:pt x="21600" y="18101"/>
                  <a:pt x="21600" y="16647"/>
                </a:cubicBezTo>
                <a:lnTo>
                  <a:pt x="21600" y="4953"/>
                </a:lnTo>
                <a:cubicBezTo>
                  <a:pt x="21600" y="3499"/>
                  <a:pt x="21600" y="2627"/>
                  <a:pt x="21357" y="2046"/>
                </a:cubicBezTo>
                <a:cubicBezTo>
                  <a:pt x="21052" y="1208"/>
                  <a:pt x="20392" y="548"/>
                  <a:pt x="19554" y="243"/>
                </a:cubicBezTo>
                <a:cubicBezTo>
                  <a:pt x="18973" y="0"/>
                  <a:pt x="18101" y="0"/>
                  <a:pt x="16647" y="0"/>
                </a:cubicBez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3" name="Line"/>
          <p:cNvSpPr/>
          <p:nvPr/>
        </p:nvSpPr>
        <p:spPr>
          <a:xfrm flipV="1">
            <a:off x="13031658" y="4405743"/>
            <a:ext cx="1" cy="3355288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4" name="Line"/>
          <p:cNvSpPr/>
          <p:nvPr/>
        </p:nvSpPr>
        <p:spPr>
          <a:xfrm>
            <a:off x="13021714" y="4414575"/>
            <a:ext cx="737198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5" name="Rounded Rectangle"/>
          <p:cNvSpPr/>
          <p:nvPr/>
        </p:nvSpPr>
        <p:spPr>
          <a:xfrm>
            <a:off x="13679498" y="4352937"/>
            <a:ext cx="123276" cy="123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647" y="0"/>
                </a:moveTo>
                <a:lnTo>
                  <a:pt x="4953" y="0"/>
                </a:lnTo>
                <a:cubicBezTo>
                  <a:pt x="3499" y="0"/>
                  <a:pt x="2627" y="0"/>
                  <a:pt x="2046" y="243"/>
                </a:cubicBezTo>
                <a:cubicBezTo>
                  <a:pt x="1208" y="548"/>
                  <a:pt x="548" y="1208"/>
                  <a:pt x="243" y="2046"/>
                </a:cubicBezTo>
                <a:cubicBezTo>
                  <a:pt x="0" y="2627"/>
                  <a:pt x="0" y="3499"/>
                  <a:pt x="0" y="4953"/>
                </a:cubicBezTo>
                <a:lnTo>
                  <a:pt x="0" y="16647"/>
                </a:lnTo>
                <a:cubicBezTo>
                  <a:pt x="0" y="18101"/>
                  <a:pt x="0" y="18973"/>
                  <a:pt x="243" y="19554"/>
                </a:cubicBezTo>
                <a:cubicBezTo>
                  <a:pt x="548" y="20392"/>
                  <a:pt x="1208" y="21052"/>
                  <a:pt x="2046" y="21357"/>
                </a:cubicBezTo>
                <a:cubicBezTo>
                  <a:pt x="2627" y="21600"/>
                  <a:pt x="3499" y="21600"/>
                  <a:pt x="4953" y="21600"/>
                </a:cubicBezTo>
                <a:lnTo>
                  <a:pt x="16647" y="21600"/>
                </a:lnTo>
                <a:cubicBezTo>
                  <a:pt x="18101" y="21600"/>
                  <a:pt x="18973" y="21600"/>
                  <a:pt x="19554" y="21357"/>
                </a:cubicBezTo>
                <a:cubicBezTo>
                  <a:pt x="20392" y="21052"/>
                  <a:pt x="21052" y="20392"/>
                  <a:pt x="21357" y="19554"/>
                </a:cubicBezTo>
                <a:cubicBezTo>
                  <a:pt x="21600" y="18973"/>
                  <a:pt x="21600" y="18101"/>
                  <a:pt x="21600" y="16647"/>
                </a:cubicBezTo>
                <a:lnTo>
                  <a:pt x="21600" y="4953"/>
                </a:lnTo>
                <a:cubicBezTo>
                  <a:pt x="21600" y="3499"/>
                  <a:pt x="21600" y="2627"/>
                  <a:pt x="21357" y="2046"/>
                </a:cubicBezTo>
                <a:cubicBezTo>
                  <a:pt x="21052" y="1208"/>
                  <a:pt x="20392" y="548"/>
                  <a:pt x="19554" y="243"/>
                </a:cubicBezTo>
                <a:cubicBezTo>
                  <a:pt x="18973" y="0"/>
                  <a:pt x="18101" y="0"/>
                  <a:pt x="16647" y="0"/>
                </a:cubicBez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6" name="Line"/>
          <p:cNvSpPr/>
          <p:nvPr/>
        </p:nvSpPr>
        <p:spPr>
          <a:xfrm flipV="1">
            <a:off x="8265085" y="7742344"/>
            <a:ext cx="1" cy="1826295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7" name="Line"/>
          <p:cNvSpPr/>
          <p:nvPr/>
        </p:nvSpPr>
        <p:spPr>
          <a:xfrm flipV="1">
            <a:off x="3498512" y="4405743"/>
            <a:ext cx="1" cy="3355288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8" name="Rounded Rectangle"/>
          <p:cNvSpPr/>
          <p:nvPr/>
        </p:nvSpPr>
        <p:spPr>
          <a:xfrm>
            <a:off x="1770588" y="7618192"/>
            <a:ext cx="23971803" cy="267081"/>
          </a:xfrm>
          <a:prstGeom prst="roundRect">
            <a:avLst>
              <a:gd name="adj" fmla="val 14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9" name="Our history"/>
          <p:cNvSpPr txBox="1"/>
          <p:nvPr/>
        </p:nvSpPr>
        <p:spPr>
          <a:xfrm>
            <a:off x="9982149" y="1305460"/>
            <a:ext cx="4419702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Our history</a:t>
            </a:r>
          </a:p>
        </p:txBody>
      </p:sp>
      <p:sp>
        <p:nvSpPr>
          <p:cNvPr id="170" name="Rounded Rectangle"/>
          <p:cNvSpPr/>
          <p:nvPr/>
        </p:nvSpPr>
        <p:spPr>
          <a:xfrm>
            <a:off x="1145017" y="7116732"/>
            <a:ext cx="1270001" cy="1270001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1" name="Line"/>
          <p:cNvSpPr/>
          <p:nvPr/>
        </p:nvSpPr>
        <p:spPr>
          <a:xfrm>
            <a:off x="3488568" y="4414574"/>
            <a:ext cx="737199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2" name="Rounded Rectangle"/>
          <p:cNvSpPr/>
          <p:nvPr/>
        </p:nvSpPr>
        <p:spPr>
          <a:xfrm>
            <a:off x="4146352" y="4352937"/>
            <a:ext cx="123276" cy="123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647" y="0"/>
                </a:moveTo>
                <a:lnTo>
                  <a:pt x="4953" y="0"/>
                </a:lnTo>
                <a:cubicBezTo>
                  <a:pt x="3499" y="0"/>
                  <a:pt x="2627" y="0"/>
                  <a:pt x="2046" y="243"/>
                </a:cubicBezTo>
                <a:cubicBezTo>
                  <a:pt x="1208" y="548"/>
                  <a:pt x="548" y="1208"/>
                  <a:pt x="243" y="2046"/>
                </a:cubicBezTo>
                <a:cubicBezTo>
                  <a:pt x="0" y="2627"/>
                  <a:pt x="0" y="3499"/>
                  <a:pt x="0" y="4953"/>
                </a:cubicBezTo>
                <a:lnTo>
                  <a:pt x="0" y="16647"/>
                </a:lnTo>
                <a:cubicBezTo>
                  <a:pt x="0" y="18101"/>
                  <a:pt x="0" y="18973"/>
                  <a:pt x="243" y="19554"/>
                </a:cubicBezTo>
                <a:cubicBezTo>
                  <a:pt x="548" y="20392"/>
                  <a:pt x="1208" y="21052"/>
                  <a:pt x="2046" y="21357"/>
                </a:cubicBezTo>
                <a:cubicBezTo>
                  <a:pt x="2627" y="21600"/>
                  <a:pt x="3499" y="21600"/>
                  <a:pt x="4953" y="21600"/>
                </a:cubicBezTo>
                <a:lnTo>
                  <a:pt x="16647" y="21600"/>
                </a:lnTo>
                <a:cubicBezTo>
                  <a:pt x="18101" y="21600"/>
                  <a:pt x="18973" y="21600"/>
                  <a:pt x="19554" y="21357"/>
                </a:cubicBezTo>
                <a:cubicBezTo>
                  <a:pt x="20392" y="21052"/>
                  <a:pt x="21052" y="20392"/>
                  <a:pt x="21357" y="19554"/>
                </a:cubicBezTo>
                <a:cubicBezTo>
                  <a:pt x="21600" y="18973"/>
                  <a:pt x="21600" y="18101"/>
                  <a:pt x="21600" y="16647"/>
                </a:cubicBezTo>
                <a:lnTo>
                  <a:pt x="21600" y="4953"/>
                </a:lnTo>
                <a:cubicBezTo>
                  <a:pt x="21600" y="3499"/>
                  <a:pt x="21600" y="2627"/>
                  <a:pt x="21357" y="2046"/>
                </a:cubicBezTo>
                <a:cubicBezTo>
                  <a:pt x="21052" y="1208"/>
                  <a:pt x="20392" y="548"/>
                  <a:pt x="19554" y="243"/>
                </a:cubicBezTo>
                <a:cubicBezTo>
                  <a:pt x="18973" y="0"/>
                  <a:pt x="18101" y="0"/>
                  <a:pt x="16647" y="0"/>
                </a:cubicBez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3" name="2000"/>
          <p:cNvSpPr txBox="1"/>
          <p:nvPr/>
        </p:nvSpPr>
        <p:spPr>
          <a:xfrm>
            <a:off x="4438649" y="3880263"/>
            <a:ext cx="1921969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chemeClr val="accent1"/>
                </a:solidFill>
              </a:defRPr>
            </a:lvl1pPr>
          </a:lstStyle>
          <a:p>
            <a:pPr/>
            <a:r>
              <a:t>2000</a:t>
            </a:r>
          </a:p>
        </p:txBody>
      </p:sp>
      <p:sp>
        <p:nvSpPr>
          <p:cNvPr id="174" name="Start"/>
          <p:cNvSpPr txBox="1"/>
          <p:nvPr/>
        </p:nvSpPr>
        <p:spPr>
          <a:xfrm>
            <a:off x="4472715" y="5136933"/>
            <a:ext cx="1526135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800">
                <a:solidFill>
                  <a:srgbClr val="000000"/>
                </a:solidFill>
              </a:defRPr>
            </a:lvl1pPr>
          </a:lstStyle>
          <a:p>
            <a:pPr/>
            <a:r>
              <a:t>Start</a:t>
            </a:r>
          </a:p>
        </p:txBody>
      </p:sp>
      <p:sp>
        <p:nvSpPr>
          <p:cNvPr id="175" name="We have established the company"/>
          <p:cNvSpPr txBox="1"/>
          <p:nvPr/>
        </p:nvSpPr>
        <p:spPr>
          <a:xfrm>
            <a:off x="4482678" y="5966663"/>
            <a:ext cx="3121490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We have established the company</a:t>
            </a:r>
          </a:p>
        </p:txBody>
      </p:sp>
      <p:sp>
        <p:nvSpPr>
          <p:cNvPr id="176" name="Line"/>
          <p:cNvSpPr/>
          <p:nvPr/>
        </p:nvSpPr>
        <p:spPr>
          <a:xfrm>
            <a:off x="8255141" y="9568432"/>
            <a:ext cx="737198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7" name="Rounded Rectangle"/>
          <p:cNvSpPr/>
          <p:nvPr/>
        </p:nvSpPr>
        <p:spPr>
          <a:xfrm>
            <a:off x="8912925" y="9506794"/>
            <a:ext cx="123276" cy="123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647" y="0"/>
                </a:moveTo>
                <a:lnTo>
                  <a:pt x="4953" y="0"/>
                </a:lnTo>
                <a:cubicBezTo>
                  <a:pt x="3499" y="0"/>
                  <a:pt x="2627" y="0"/>
                  <a:pt x="2046" y="243"/>
                </a:cubicBezTo>
                <a:cubicBezTo>
                  <a:pt x="1208" y="548"/>
                  <a:pt x="548" y="1208"/>
                  <a:pt x="243" y="2046"/>
                </a:cubicBezTo>
                <a:cubicBezTo>
                  <a:pt x="0" y="2627"/>
                  <a:pt x="0" y="3499"/>
                  <a:pt x="0" y="4953"/>
                </a:cubicBezTo>
                <a:lnTo>
                  <a:pt x="0" y="16647"/>
                </a:lnTo>
                <a:cubicBezTo>
                  <a:pt x="0" y="18101"/>
                  <a:pt x="0" y="18973"/>
                  <a:pt x="243" y="19554"/>
                </a:cubicBezTo>
                <a:cubicBezTo>
                  <a:pt x="548" y="20392"/>
                  <a:pt x="1208" y="21052"/>
                  <a:pt x="2046" y="21357"/>
                </a:cubicBezTo>
                <a:cubicBezTo>
                  <a:pt x="2627" y="21600"/>
                  <a:pt x="3499" y="21600"/>
                  <a:pt x="4953" y="21600"/>
                </a:cubicBezTo>
                <a:lnTo>
                  <a:pt x="16647" y="21600"/>
                </a:lnTo>
                <a:cubicBezTo>
                  <a:pt x="18101" y="21600"/>
                  <a:pt x="18973" y="21600"/>
                  <a:pt x="19554" y="21357"/>
                </a:cubicBezTo>
                <a:cubicBezTo>
                  <a:pt x="20392" y="21052"/>
                  <a:pt x="21052" y="20392"/>
                  <a:pt x="21357" y="19554"/>
                </a:cubicBezTo>
                <a:cubicBezTo>
                  <a:pt x="21600" y="18973"/>
                  <a:pt x="21600" y="18101"/>
                  <a:pt x="21600" y="16647"/>
                </a:cubicBezTo>
                <a:lnTo>
                  <a:pt x="21600" y="4953"/>
                </a:lnTo>
                <a:cubicBezTo>
                  <a:pt x="21600" y="3499"/>
                  <a:pt x="21600" y="2627"/>
                  <a:pt x="21357" y="2046"/>
                </a:cubicBezTo>
                <a:cubicBezTo>
                  <a:pt x="21052" y="1208"/>
                  <a:pt x="20392" y="548"/>
                  <a:pt x="19554" y="243"/>
                </a:cubicBezTo>
                <a:cubicBezTo>
                  <a:pt x="18973" y="0"/>
                  <a:pt x="18101" y="0"/>
                  <a:pt x="16647" y="0"/>
                </a:cubicBez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8" name="2005"/>
          <p:cNvSpPr txBox="1"/>
          <p:nvPr/>
        </p:nvSpPr>
        <p:spPr>
          <a:xfrm>
            <a:off x="9235014" y="8900060"/>
            <a:ext cx="1921968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chemeClr val="accent1"/>
                </a:solidFill>
              </a:defRPr>
            </a:lvl1pPr>
          </a:lstStyle>
          <a:p>
            <a:pPr/>
            <a:r>
              <a:t>2005</a:t>
            </a:r>
          </a:p>
        </p:txBody>
      </p:sp>
      <p:sp>
        <p:nvSpPr>
          <p:cNvPr id="179" name="2d stage"/>
          <p:cNvSpPr txBox="1"/>
          <p:nvPr/>
        </p:nvSpPr>
        <p:spPr>
          <a:xfrm>
            <a:off x="9248793" y="10214774"/>
            <a:ext cx="2609394" cy="8205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800">
                <a:solidFill>
                  <a:srgbClr val="000000"/>
                </a:solidFill>
              </a:defRPr>
            </a:lvl1pPr>
          </a:lstStyle>
          <a:p>
            <a:pPr/>
            <a:r>
              <a:t>2d stage</a:t>
            </a:r>
          </a:p>
        </p:txBody>
      </p:sp>
      <p:sp>
        <p:nvSpPr>
          <p:cNvPr id="180" name="Very important occasion you want mention"/>
          <p:cNvSpPr txBox="1"/>
          <p:nvPr/>
        </p:nvSpPr>
        <p:spPr>
          <a:xfrm>
            <a:off x="9279042" y="11027252"/>
            <a:ext cx="2752723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Very important occasion you want mention</a:t>
            </a:r>
          </a:p>
        </p:txBody>
      </p:sp>
      <p:sp>
        <p:nvSpPr>
          <p:cNvPr id="181" name="2008"/>
          <p:cNvSpPr txBox="1"/>
          <p:nvPr/>
        </p:nvSpPr>
        <p:spPr>
          <a:xfrm>
            <a:off x="13971795" y="3880263"/>
            <a:ext cx="1921969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chemeClr val="accent1"/>
                </a:solidFill>
              </a:defRPr>
            </a:lvl1pPr>
          </a:lstStyle>
          <a:p>
            <a:pPr/>
            <a:r>
              <a:t>2008</a:t>
            </a:r>
          </a:p>
        </p:txBody>
      </p:sp>
      <p:sp>
        <p:nvSpPr>
          <p:cNvPr id="182" name="3rd stage"/>
          <p:cNvSpPr txBox="1"/>
          <p:nvPr/>
        </p:nvSpPr>
        <p:spPr>
          <a:xfrm>
            <a:off x="13971795" y="5136933"/>
            <a:ext cx="2835556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800">
                <a:solidFill>
                  <a:srgbClr val="000000"/>
                </a:solidFill>
              </a:defRPr>
            </a:lvl1pPr>
          </a:lstStyle>
          <a:p>
            <a:pPr/>
            <a:r>
              <a:t>3rd stage</a:t>
            </a:r>
          </a:p>
        </p:txBody>
      </p:sp>
      <p:sp>
        <p:nvSpPr>
          <p:cNvPr id="183" name="Very important occasion you want mention"/>
          <p:cNvSpPr txBox="1"/>
          <p:nvPr/>
        </p:nvSpPr>
        <p:spPr>
          <a:xfrm>
            <a:off x="14013212" y="5977664"/>
            <a:ext cx="2752722" cy="1197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Very important occasion you want mention</a:t>
            </a:r>
          </a:p>
        </p:txBody>
      </p:sp>
      <p:sp>
        <p:nvSpPr>
          <p:cNvPr id="184" name="2010"/>
          <p:cNvSpPr txBox="1"/>
          <p:nvPr/>
        </p:nvSpPr>
        <p:spPr>
          <a:xfrm>
            <a:off x="19441777" y="8900060"/>
            <a:ext cx="1921969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chemeClr val="accent1"/>
                </a:solidFill>
              </a:defRPr>
            </a:lvl1pPr>
          </a:lstStyle>
          <a:p>
            <a:pPr/>
            <a:r>
              <a:t>2010</a:t>
            </a:r>
          </a:p>
        </p:txBody>
      </p:sp>
      <p:sp>
        <p:nvSpPr>
          <p:cNvPr id="185" name="4th stage"/>
          <p:cNvSpPr txBox="1"/>
          <p:nvPr/>
        </p:nvSpPr>
        <p:spPr>
          <a:xfrm>
            <a:off x="19353754" y="10214774"/>
            <a:ext cx="2813000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800">
                <a:solidFill>
                  <a:srgbClr val="000000"/>
                </a:solidFill>
              </a:defRPr>
            </a:lvl1pPr>
          </a:lstStyle>
          <a:p>
            <a:pPr/>
            <a:r>
              <a:t>4th stage</a:t>
            </a:r>
          </a:p>
        </p:txBody>
      </p:sp>
      <p:sp>
        <p:nvSpPr>
          <p:cNvPr id="186" name="Very important occasion you want mention"/>
          <p:cNvSpPr txBox="1"/>
          <p:nvPr/>
        </p:nvSpPr>
        <p:spPr>
          <a:xfrm>
            <a:off x="19485806" y="11027252"/>
            <a:ext cx="2752723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Very important occasion you want mention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Line"/>
          <p:cNvSpPr/>
          <p:nvPr/>
        </p:nvSpPr>
        <p:spPr>
          <a:xfrm flipV="1">
            <a:off x="13031658" y="4405743"/>
            <a:ext cx="1" cy="3355288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9" name="Line"/>
          <p:cNvSpPr/>
          <p:nvPr/>
        </p:nvSpPr>
        <p:spPr>
          <a:xfrm>
            <a:off x="13021713" y="4414575"/>
            <a:ext cx="737199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0" name="Rounded Rectangle"/>
          <p:cNvSpPr/>
          <p:nvPr/>
        </p:nvSpPr>
        <p:spPr>
          <a:xfrm>
            <a:off x="13679498" y="4352937"/>
            <a:ext cx="123276" cy="123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647" y="0"/>
                </a:moveTo>
                <a:lnTo>
                  <a:pt x="4953" y="0"/>
                </a:lnTo>
                <a:cubicBezTo>
                  <a:pt x="3499" y="0"/>
                  <a:pt x="2627" y="0"/>
                  <a:pt x="2046" y="243"/>
                </a:cubicBezTo>
                <a:cubicBezTo>
                  <a:pt x="1208" y="548"/>
                  <a:pt x="548" y="1208"/>
                  <a:pt x="243" y="2046"/>
                </a:cubicBezTo>
                <a:cubicBezTo>
                  <a:pt x="0" y="2627"/>
                  <a:pt x="0" y="3499"/>
                  <a:pt x="0" y="4953"/>
                </a:cubicBezTo>
                <a:lnTo>
                  <a:pt x="0" y="16647"/>
                </a:lnTo>
                <a:cubicBezTo>
                  <a:pt x="0" y="18101"/>
                  <a:pt x="0" y="18973"/>
                  <a:pt x="243" y="19554"/>
                </a:cubicBezTo>
                <a:cubicBezTo>
                  <a:pt x="548" y="20392"/>
                  <a:pt x="1208" y="21052"/>
                  <a:pt x="2046" y="21357"/>
                </a:cubicBezTo>
                <a:cubicBezTo>
                  <a:pt x="2627" y="21600"/>
                  <a:pt x="3499" y="21600"/>
                  <a:pt x="4953" y="21600"/>
                </a:cubicBezTo>
                <a:lnTo>
                  <a:pt x="16647" y="21600"/>
                </a:lnTo>
                <a:cubicBezTo>
                  <a:pt x="18101" y="21600"/>
                  <a:pt x="18973" y="21600"/>
                  <a:pt x="19554" y="21357"/>
                </a:cubicBezTo>
                <a:cubicBezTo>
                  <a:pt x="20392" y="21052"/>
                  <a:pt x="21052" y="20392"/>
                  <a:pt x="21357" y="19554"/>
                </a:cubicBezTo>
                <a:cubicBezTo>
                  <a:pt x="21600" y="18973"/>
                  <a:pt x="21600" y="18101"/>
                  <a:pt x="21600" y="16647"/>
                </a:cubicBezTo>
                <a:lnTo>
                  <a:pt x="21600" y="4953"/>
                </a:lnTo>
                <a:cubicBezTo>
                  <a:pt x="21600" y="3499"/>
                  <a:pt x="21600" y="2627"/>
                  <a:pt x="21357" y="2046"/>
                </a:cubicBezTo>
                <a:cubicBezTo>
                  <a:pt x="21052" y="1208"/>
                  <a:pt x="20392" y="548"/>
                  <a:pt x="19554" y="243"/>
                </a:cubicBezTo>
                <a:cubicBezTo>
                  <a:pt x="18973" y="0"/>
                  <a:pt x="18101" y="0"/>
                  <a:pt x="16647" y="0"/>
                </a:cubicBez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1" name="Line"/>
          <p:cNvSpPr/>
          <p:nvPr/>
        </p:nvSpPr>
        <p:spPr>
          <a:xfrm flipV="1">
            <a:off x="8265085" y="7742345"/>
            <a:ext cx="1" cy="1826294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2" name="Line"/>
          <p:cNvSpPr/>
          <p:nvPr/>
        </p:nvSpPr>
        <p:spPr>
          <a:xfrm flipV="1">
            <a:off x="3498512" y="4405743"/>
            <a:ext cx="1" cy="3355288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3" name="Our history"/>
          <p:cNvSpPr txBox="1"/>
          <p:nvPr/>
        </p:nvSpPr>
        <p:spPr>
          <a:xfrm>
            <a:off x="9982149" y="1305460"/>
            <a:ext cx="4419702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Our history</a:t>
            </a:r>
          </a:p>
        </p:txBody>
      </p:sp>
      <p:sp>
        <p:nvSpPr>
          <p:cNvPr id="194" name="Line"/>
          <p:cNvSpPr/>
          <p:nvPr/>
        </p:nvSpPr>
        <p:spPr>
          <a:xfrm>
            <a:off x="3488568" y="4414575"/>
            <a:ext cx="737198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5" name="Rounded Rectangle"/>
          <p:cNvSpPr/>
          <p:nvPr/>
        </p:nvSpPr>
        <p:spPr>
          <a:xfrm>
            <a:off x="4146352" y="4352937"/>
            <a:ext cx="123276" cy="123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647" y="0"/>
                </a:moveTo>
                <a:lnTo>
                  <a:pt x="4953" y="0"/>
                </a:lnTo>
                <a:cubicBezTo>
                  <a:pt x="3499" y="0"/>
                  <a:pt x="2627" y="0"/>
                  <a:pt x="2046" y="243"/>
                </a:cubicBezTo>
                <a:cubicBezTo>
                  <a:pt x="1208" y="548"/>
                  <a:pt x="548" y="1208"/>
                  <a:pt x="243" y="2046"/>
                </a:cubicBezTo>
                <a:cubicBezTo>
                  <a:pt x="0" y="2627"/>
                  <a:pt x="0" y="3499"/>
                  <a:pt x="0" y="4953"/>
                </a:cubicBezTo>
                <a:lnTo>
                  <a:pt x="0" y="16647"/>
                </a:lnTo>
                <a:cubicBezTo>
                  <a:pt x="0" y="18101"/>
                  <a:pt x="0" y="18973"/>
                  <a:pt x="243" y="19554"/>
                </a:cubicBezTo>
                <a:cubicBezTo>
                  <a:pt x="548" y="20392"/>
                  <a:pt x="1208" y="21052"/>
                  <a:pt x="2046" y="21357"/>
                </a:cubicBezTo>
                <a:cubicBezTo>
                  <a:pt x="2627" y="21600"/>
                  <a:pt x="3499" y="21600"/>
                  <a:pt x="4953" y="21600"/>
                </a:cubicBezTo>
                <a:lnTo>
                  <a:pt x="16647" y="21600"/>
                </a:lnTo>
                <a:cubicBezTo>
                  <a:pt x="18101" y="21600"/>
                  <a:pt x="18973" y="21600"/>
                  <a:pt x="19554" y="21357"/>
                </a:cubicBezTo>
                <a:cubicBezTo>
                  <a:pt x="20392" y="21052"/>
                  <a:pt x="21052" y="20392"/>
                  <a:pt x="21357" y="19554"/>
                </a:cubicBezTo>
                <a:cubicBezTo>
                  <a:pt x="21600" y="18973"/>
                  <a:pt x="21600" y="18101"/>
                  <a:pt x="21600" y="16647"/>
                </a:cubicBezTo>
                <a:lnTo>
                  <a:pt x="21600" y="4953"/>
                </a:lnTo>
                <a:cubicBezTo>
                  <a:pt x="21600" y="3499"/>
                  <a:pt x="21600" y="2627"/>
                  <a:pt x="21357" y="2046"/>
                </a:cubicBezTo>
                <a:cubicBezTo>
                  <a:pt x="21052" y="1208"/>
                  <a:pt x="20392" y="548"/>
                  <a:pt x="19554" y="243"/>
                </a:cubicBezTo>
                <a:cubicBezTo>
                  <a:pt x="18973" y="0"/>
                  <a:pt x="18101" y="0"/>
                  <a:pt x="16647" y="0"/>
                </a:cubicBez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6" name="2015"/>
          <p:cNvSpPr txBox="1"/>
          <p:nvPr/>
        </p:nvSpPr>
        <p:spPr>
          <a:xfrm>
            <a:off x="4438649" y="3880263"/>
            <a:ext cx="1921969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chemeClr val="accent1"/>
                </a:solidFill>
              </a:defRPr>
            </a:lvl1pPr>
          </a:lstStyle>
          <a:p>
            <a:pPr/>
            <a:r>
              <a:t>2015</a:t>
            </a:r>
          </a:p>
        </p:txBody>
      </p:sp>
      <p:sp>
        <p:nvSpPr>
          <p:cNvPr id="197" name="5th stage"/>
          <p:cNvSpPr txBox="1"/>
          <p:nvPr/>
        </p:nvSpPr>
        <p:spPr>
          <a:xfrm>
            <a:off x="4472715" y="5136933"/>
            <a:ext cx="2813000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4800">
                <a:solidFill>
                  <a:srgbClr val="000000"/>
                </a:solidFill>
              </a:defRPr>
            </a:lvl1pPr>
          </a:lstStyle>
          <a:p>
            <a:pPr/>
            <a:r>
              <a:t>5th stage</a:t>
            </a:r>
          </a:p>
        </p:txBody>
      </p:sp>
      <p:sp>
        <p:nvSpPr>
          <p:cNvPr id="198" name="Very important occasion you want mention"/>
          <p:cNvSpPr txBox="1"/>
          <p:nvPr/>
        </p:nvSpPr>
        <p:spPr>
          <a:xfrm>
            <a:off x="4482678" y="5977664"/>
            <a:ext cx="3121490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Very important occasion you want mention</a:t>
            </a:r>
          </a:p>
        </p:txBody>
      </p:sp>
      <p:sp>
        <p:nvSpPr>
          <p:cNvPr id="199" name="Line"/>
          <p:cNvSpPr/>
          <p:nvPr/>
        </p:nvSpPr>
        <p:spPr>
          <a:xfrm>
            <a:off x="8255141" y="9568432"/>
            <a:ext cx="737198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0" name="Rounded Rectangle"/>
          <p:cNvSpPr/>
          <p:nvPr/>
        </p:nvSpPr>
        <p:spPr>
          <a:xfrm>
            <a:off x="8912924" y="9506794"/>
            <a:ext cx="123277" cy="1232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647" y="0"/>
                </a:moveTo>
                <a:lnTo>
                  <a:pt x="4953" y="0"/>
                </a:lnTo>
                <a:cubicBezTo>
                  <a:pt x="3499" y="0"/>
                  <a:pt x="2627" y="0"/>
                  <a:pt x="2046" y="243"/>
                </a:cubicBezTo>
                <a:cubicBezTo>
                  <a:pt x="1208" y="548"/>
                  <a:pt x="548" y="1208"/>
                  <a:pt x="243" y="2046"/>
                </a:cubicBezTo>
                <a:cubicBezTo>
                  <a:pt x="0" y="2627"/>
                  <a:pt x="0" y="3499"/>
                  <a:pt x="0" y="4953"/>
                </a:cubicBezTo>
                <a:lnTo>
                  <a:pt x="0" y="16647"/>
                </a:lnTo>
                <a:cubicBezTo>
                  <a:pt x="0" y="18101"/>
                  <a:pt x="0" y="18973"/>
                  <a:pt x="243" y="19554"/>
                </a:cubicBezTo>
                <a:cubicBezTo>
                  <a:pt x="548" y="20392"/>
                  <a:pt x="1208" y="21052"/>
                  <a:pt x="2046" y="21357"/>
                </a:cubicBezTo>
                <a:cubicBezTo>
                  <a:pt x="2627" y="21600"/>
                  <a:pt x="3499" y="21600"/>
                  <a:pt x="4953" y="21600"/>
                </a:cubicBezTo>
                <a:lnTo>
                  <a:pt x="16647" y="21600"/>
                </a:lnTo>
                <a:cubicBezTo>
                  <a:pt x="18101" y="21600"/>
                  <a:pt x="18973" y="21600"/>
                  <a:pt x="19554" y="21357"/>
                </a:cubicBezTo>
                <a:cubicBezTo>
                  <a:pt x="20392" y="21052"/>
                  <a:pt x="21052" y="20392"/>
                  <a:pt x="21357" y="19554"/>
                </a:cubicBezTo>
                <a:cubicBezTo>
                  <a:pt x="21600" y="18973"/>
                  <a:pt x="21600" y="18101"/>
                  <a:pt x="21600" y="16647"/>
                </a:cubicBezTo>
                <a:lnTo>
                  <a:pt x="21600" y="4953"/>
                </a:lnTo>
                <a:cubicBezTo>
                  <a:pt x="21600" y="3499"/>
                  <a:pt x="21600" y="2627"/>
                  <a:pt x="21357" y="2046"/>
                </a:cubicBezTo>
                <a:cubicBezTo>
                  <a:pt x="21052" y="1208"/>
                  <a:pt x="20392" y="548"/>
                  <a:pt x="19554" y="243"/>
                </a:cubicBezTo>
                <a:cubicBezTo>
                  <a:pt x="18973" y="0"/>
                  <a:pt x="18101" y="0"/>
                  <a:pt x="16647" y="0"/>
                </a:cubicBezTo>
                <a:close/>
              </a:path>
            </a:pathLst>
          </a:custGeom>
          <a:solidFill>
            <a:srgbClr val="D5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1" name="2020"/>
          <p:cNvSpPr txBox="1"/>
          <p:nvPr/>
        </p:nvSpPr>
        <p:spPr>
          <a:xfrm>
            <a:off x="9235014" y="8900060"/>
            <a:ext cx="1921968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chemeClr val="accent1"/>
                </a:solidFill>
              </a:defRPr>
            </a:lvl1pPr>
          </a:lstStyle>
          <a:p>
            <a:pPr/>
            <a:r>
              <a:t>2020</a:t>
            </a:r>
          </a:p>
        </p:txBody>
      </p:sp>
      <p:sp>
        <p:nvSpPr>
          <p:cNvPr id="202" name="6th stage"/>
          <p:cNvSpPr txBox="1"/>
          <p:nvPr/>
        </p:nvSpPr>
        <p:spPr>
          <a:xfrm>
            <a:off x="9146991" y="10214774"/>
            <a:ext cx="2813000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800">
                <a:solidFill>
                  <a:srgbClr val="000000"/>
                </a:solidFill>
              </a:defRPr>
            </a:lvl1pPr>
          </a:lstStyle>
          <a:p>
            <a:pPr/>
            <a:r>
              <a:t>6th stage</a:t>
            </a:r>
          </a:p>
        </p:txBody>
      </p:sp>
      <p:sp>
        <p:nvSpPr>
          <p:cNvPr id="203" name="Very important occasion you want mention"/>
          <p:cNvSpPr txBox="1"/>
          <p:nvPr/>
        </p:nvSpPr>
        <p:spPr>
          <a:xfrm>
            <a:off x="9279042" y="11027252"/>
            <a:ext cx="2752723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Very important occasion you want mention</a:t>
            </a:r>
          </a:p>
        </p:txBody>
      </p:sp>
      <p:sp>
        <p:nvSpPr>
          <p:cNvPr id="204" name="2023"/>
          <p:cNvSpPr txBox="1"/>
          <p:nvPr/>
        </p:nvSpPr>
        <p:spPr>
          <a:xfrm>
            <a:off x="13971796" y="3880263"/>
            <a:ext cx="1921968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chemeClr val="accent1"/>
                </a:solidFill>
              </a:defRPr>
            </a:lvl1pPr>
          </a:lstStyle>
          <a:p>
            <a:pPr/>
            <a:r>
              <a:t>2023</a:t>
            </a:r>
          </a:p>
        </p:txBody>
      </p:sp>
      <p:sp>
        <p:nvSpPr>
          <p:cNvPr id="205" name="7th stage"/>
          <p:cNvSpPr txBox="1"/>
          <p:nvPr/>
        </p:nvSpPr>
        <p:spPr>
          <a:xfrm>
            <a:off x="13983072" y="5136933"/>
            <a:ext cx="2813000" cy="8205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800">
                <a:solidFill>
                  <a:srgbClr val="000000"/>
                </a:solidFill>
              </a:defRPr>
            </a:lvl1pPr>
          </a:lstStyle>
          <a:p>
            <a:pPr/>
            <a:r>
              <a:t>7th stage</a:t>
            </a:r>
          </a:p>
        </p:txBody>
      </p:sp>
      <p:sp>
        <p:nvSpPr>
          <p:cNvPr id="206" name="Very important occasion you want mention"/>
          <p:cNvSpPr txBox="1"/>
          <p:nvPr/>
        </p:nvSpPr>
        <p:spPr>
          <a:xfrm>
            <a:off x="14013211" y="5977664"/>
            <a:ext cx="2752722" cy="11976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Very important occasion you want mention</a:t>
            </a:r>
          </a:p>
        </p:txBody>
      </p:sp>
      <p:sp>
        <p:nvSpPr>
          <p:cNvPr id="207" name="Line"/>
          <p:cNvSpPr/>
          <p:nvPr/>
        </p:nvSpPr>
        <p:spPr>
          <a:xfrm>
            <a:off x="17023663" y="7751732"/>
            <a:ext cx="1599585" cy="1"/>
          </a:xfrm>
          <a:prstGeom prst="line">
            <a:avLst/>
          </a:prstGeom>
          <a:ln w="139700" cap="rnd">
            <a:solidFill>
              <a:schemeClr val="accent1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8" name="Rounded Rectangle"/>
          <p:cNvSpPr/>
          <p:nvPr/>
        </p:nvSpPr>
        <p:spPr>
          <a:xfrm>
            <a:off x="-6839034" y="7618192"/>
            <a:ext cx="23971803" cy="267081"/>
          </a:xfrm>
          <a:prstGeom prst="roundRect">
            <a:avLst>
              <a:gd name="adj" fmla="val 14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Our philosophy"/>
          <p:cNvSpPr txBox="1"/>
          <p:nvPr/>
        </p:nvSpPr>
        <p:spPr>
          <a:xfrm>
            <a:off x="9192514" y="1305460"/>
            <a:ext cx="5998973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Our philosophy</a:t>
            </a:r>
          </a:p>
        </p:txBody>
      </p:sp>
      <p:sp>
        <p:nvSpPr>
          <p:cNvPr id="211" name="Mission"/>
          <p:cNvSpPr txBox="1"/>
          <p:nvPr/>
        </p:nvSpPr>
        <p:spPr>
          <a:xfrm>
            <a:off x="2895879" y="4887636"/>
            <a:ext cx="3142583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Mission</a:t>
            </a:r>
          </a:p>
        </p:txBody>
      </p:sp>
      <p:sp>
        <p:nvSpPr>
          <p:cNvPr id="212" name="Vision"/>
          <p:cNvSpPr txBox="1"/>
          <p:nvPr/>
        </p:nvSpPr>
        <p:spPr>
          <a:xfrm>
            <a:off x="11034885" y="4887636"/>
            <a:ext cx="314258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1" sz="64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Vision</a:t>
            </a:r>
          </a:p>
        </p:txBody>
      </p:sp>
      <p:sp>
        <p:nvSpPr>
          <p:cNvPr id="213" name="Here you describe this point. Try to do it short and clear"/>
          <p:cNvSpPr txBox="1"/>
          <p:nvPr/>
        </p:nvSpPr>
        <p:spPr>
          <a:xfrm>
            <a:off x="2848495" y="6342521"/>
            <a:ext cx="4179514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Here you describe this point. Try to do it short and clear</a:t>
            </a:r>
          </a:p>
        </p:txBody>
      </p:sp>
      <p:sp>
        <p:nvSpPr>
          <p:cNvPr id="214" name="Here you describe this point. Try to do it short and clear"/>
          <p:cNvSpPr txBox="1"/>
          <p:nvPr/>
        </p:nvSpPr>
        <p:spPr>
          <a:xfrm>
            <a:off x="11106666" y="6342521"/>
            <a:ext cx="4270413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Here you describe this point. Try to do it short and clear</a:t>
            </a:r>
          </a:p>
        </p:txBody>
      </p:sp>
      <p:sp>
        <p:nvSpPr>
          <p:cNvPr id="215" name="Rounded Rectangle"/>
          <p:cNvSpPr/>
          <p:nvPr/>
        </p:nvSpPr>
        <p:spPr>
          <a:xfrm rot="16200000">
            <a:off x="176406" y="6825790"/>
            <a:ext cx="3738067" cy="267081"/>
          </a:xfrm>
          <a:prstGeom prst="roundRect">
            <a:avLst>
              <a:gd name="adj" fmla="val 14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6" name="Value"/>
          <p:cNvSpPr txBox="1"/>
          <p:nvPr/>
        </p:nvSpPr>
        <p:spPr>
          <a:xfrm>
            <a:off x="18829571" y="4887636"/>
            <a:ext cx="314258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1" sz="64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Value</a:t>
            </a:r>
          </a:p>
        </p:txBody>
      </p:sp>
      <p:sp>
        <p:nvSpPr>
          <p:cNvPr id="217" name="Here you describe this point. Try to do it short and clear"/>
          <p:cNvSpPr txBox="1"/>
          <p:nvPr/>
        </p:nvSpPr>
        <p:spPr>
          <a:xfrm>
            <a:off x="18901352" y="6342521"/>
            <a:ext cx="4270413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Here you describe this point. Try to do it short and clear</a:t>
            </a:r>
          </a:p>
        </p:txBody>
      </p:sp>
      <p:sp>
        <p:nvSpPr>
          <p:cNvPr id="218" name="Rounded Rectangle"/>
          <p:cNvSpPr/>
          <p:nvPr/>
        </p:nvSpPr>
        <p:spPr>
          <a:xfrm rot="16200000">
            <a:off x="8291634" y="6825789"/>
            <a:ext cx="3738067" cy="267082"/>
          </a:xfrm>
          <a:prstGeom prst="roundRect">
            <a:avLst>
              <a:gd name="adj" fmla="val 14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9" name="Rounded Rectangle"/>
          <p:cNvSpPr/>
          <p:nvPr/>
        </p:nvSpPr>
        <p:spPr>
          <a:xfrm rot="16200000">
            <a:off x="16171946" y="6825789"/>
            <a:ext cx="3738067" cy="267082"/>
          </a:xfrm>
          <a:prstGeom prst="roundRect">
            <a:avLst>
              <a:gd name="adj" fmla="val 14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Our portfolio"/>
          <p:cNvSpPr txBox="1"/>
          <p:nvPr/>
        </p:nvSpPr>
        <p:spPr>
          <a:xfrm>
            <a:off x="9667189" y="1305460"/>
            <a:ext cx="5049622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Our portfolio</a:t>
            </a:r>
          </a:p>
        </p:txBody>
      </p:sp>
      <p:pic>
        <p:nvPicPr>
          <p:cNvPr id="222" name="francesca-tosolini-tHkJAMcO3QE-unsplash.jpg" descr="francesca-tosolini-tHkJAMcO3QE-unsplash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38091" y="3652033"/>
            <a:ext cx="6707818" cy="44718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florian-schmidinger-b_79nOqf95I-unsplash.jpg" descr="florian-schmidinger-b_79nOqf95I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5794" y="3652033"/>
            <a:ext cx="6707818" cy="4471879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Photo by Florian Schmidinger on Unsplash"/>
          <p:cNvSpPr txBox="1"/>
          <p:nvPr/>
        </p:nvSpPr>
        <p:spPr>
          <a:xfrm>
            <a:off x="5021830" y="7760987"/>
            <a:ext cx="275161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 by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4" invalidUrl="" action="" tgtFrame="" tooltip="" history="1" highlightClick="0" endSnd="0"/>
              </a:rPr>
              <a:t>Florian Schmidinger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5" invalidUrl="" action="" tgtFrame="" tooltip="" history="1" highlightClick="0" endSnd="0"/>
              </a:rPr>
              <a:t>Unsplash</a:t>
            </a:r>
          </a:p>
        </p:txBody>
      </p:sp>
      <p:pic>
        <p:nvPicPr>
          <p:cNvPr id="225" name="frames-for-your-heart-2d4lAQAlbDA-unsplash.jpg" descr="frames-for-your-heart-2d4lAQAlbDA-unsplash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35794" y="8473864"/>
            <a:ext cx="6707818" cy="4472281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Photo by Frames For Your Heart on Unsplash"/>
          <p:cNvSpPr txBox="1"/>
          <p:nvPr/>
        </p:nvSpPr>
        <p:spPr>
          <a:xfrm>
            <a:off x="4947639" y="12557351"/>
            <a:ext cx="289999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 by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7" invalidUrl="" action="" tgtFrame="" tooltip="" history="1" highlightClick="0" endSnd="0"/>
              </a:rPr>
              <a:t>Frames For Your Heart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8" invalidUrl="" action="" tgtFrame="" tooltip="" history="1" highlightClick="0" endSnd="0"/>
              </a:rPr>
              <a:t>Unsplash</a:t>
            </a:r>
          </a:p>
        </p:txBody>
      </p:sp>
      <p:sp>
        <p:nvSpPr>
          <p:cNvPr id="227" name="Photo by Francesca Tosolini on Unsplash"/>
          <p:cNvSpPr txBox="1"/>
          <p:nvPr/>
        </p:nvSpPr>
        <p:spPr>
          <a:xfrm>
            <a:off x="12780384" y="7760987"/>
            <a:ext cx="263649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 by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9" invalidUrl="" action="" tgtFrame="" tooltip="" history="1" highlightClick="0" endSnd="0"/>
              </a:rPr>
              <a:t>Francesca Tosolini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10" invalidUrl="" action="" tgtFrame="" tooltip="" history="1" highlightClick="0" endSnd="0"/>
              </a:rPr>
              <a:t>Unsplash</a:t>
            </a:r>
          </a:p>
        </p:txBody>
      </p:sp>
      <p:pic>
        <p:nvPicPr>
          <p:cNvPr id="228" name="infinite-views-79NjpXDOJU8-unsplash.jpg" descr="infinite-views-79NjpXDOJU8-unsplash.jpg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8838091" y="8469847"/>
            <a:ext cx="6707818" cy="4480316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Photo by Infinite Views on Unsplash"/>
          <p:cNvSpPr txBox="1"/>
          <p:nvPr/>
        </p:nvSpPr>
        <p:spPr>
          <a:xfrm>
            <a:off x="12923407" y="12557351"/>
            <a:ext cx="2350444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 by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12" invalidUrl="" action="" tgtFrame="" tooltip="" history="1" highlightClick="0" endSnd="0"/>
              </a:rPr>
              <a:t>Infinite Views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13" invalidUrl="" action="" tgtFrame="" tooltip="" history="1" highlightClick="0" endSnd="0"/>
              </a:rPr>
              <a:t>Unsplash</a:t>
            </a:r>
          </a:p>
        </p:txBody>
      </p:sp>
      <p:pic>
        <p:nvPicPr>
          <p:cNvPr id="230" name="stephen-leonardi-fFqqVSi96z0-unsplash.jpg" descr="stephen-leonardi-fFqqVSi96z0-unsplash.jpg"/>
          <p:cNvPicPr>
            <a:picLocks noChangeAspect="1"/>
          </p:cNvPicPr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16440388" y="8474065"/>
            <a:ext cx="6707818" cy="4471879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Photo by Stephen Leonardi on Unsplash"/>
          <p:cNvSpPr txBox="1"/>
          <p:nvPr/>
        </p:nvSpPr>
        <p:spPr>
          <a:xfrm>
            <a:off x="20349628" y="12557351"/>
            <a:ext cx="257361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 by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15" invalidUrl="" action="" tgtFrame="" tooltip="" history="1" highlightClick="0" endSnd="0"/>
              </a:rPr>
              <a:t>Stephen Leonardi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16" invalidUrl="" action="" tgtFrame="" tooltip="" history="1" highlightClick="0" endSnd="0"/>
              </a:rPr>
              <a:t>Unsplash</a:t>
            </a:r>
          </a:p>
        </p:txBody>
      </p:sp>
      <p:pic>
        <p:nvPicPr>
          <p:cNvPr id="232" name="francesca-tosolini-LL9V0iMpStM-unsplash.jpg" descr="francesca-tosolini-LL9V0iMpStM-unsplash.jpg"/>
          <p:cNvPicPr>
            <a:picLocks noChangeAspect="1"/>
          </p:cNvPicPr>
          <p:nvPr/>
        </p:nvPicPr>
        <p:blipFill>
          <a:blip r:embed="rId17">
            <a:extLst/>
          </a:blip>
          <a:stretch>
            <a:fillRect/>
          </a:stretch>
        </p:blipFill>
        <p:spPr>
          <a:xfrm>
            <a:off x="16440388" y="3651731"/>
            <a:ext cx="6707818" cy="4472483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Photo by Francesca Tosolini on Unsplash"/>
          <p:cNvSpPr txBox="1"/>
          <p:nvPr/>
        </p:nvSpPr>
        <p:spPr>
          <a:xfrm>
            <a:off x="20423819" y="7760987"/>
            <a:ext cx="263649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 by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9" invalidUrl="" action="" tgtFrame="" tooltip="" history="1" highlightClick="0" endSnd="0"/>
              </a:rPr>
              <a:t>Francesca Tosolini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18" invalidUrl="" action="" tgtFrame="" tooltip="" history="1" highlightClick="0" endSnd="0"/>
              </a:rPr>
              <a:t>Unsplash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Our numbers"/>
          <p:cNvSpPr txBox="1"/>
          <p:nvPr/>
        </p:nvSpPr>
        <p:spPr>
          <a:xfrm>
            <a:off x="9598507" y="1305460"/>
            <a:ext cx="5186986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Our numbers</a:t>
            </a:r>
          </a:p>
        </p:txBody>
      </p:sp>
      <p:sp>
        <p:nvSpPr>
          <p:cNvPr id="236" name="10,000"/>
          <p:cNvSpPr txBox="1"/>
          <p:nvPr/>
        </p:nvSpPr>
        <p:spPr>
          <a:xfrm>
            <a:off x="3889501" y="3884758"/>
            <a:ext cx="5939791" cy="23704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0">
                <a:solidFill>
                  <a:schemeClr val="accent1"/>
                </a:solidFill>
              </a:defRPr>
            </a:lvl1pPr>
          </a:lstStyle>
          <a:p>
            <a:pPr/>
            <a:r>
              <a:t>10,000</a:t>
            </a:r>
          </a:p>
        </p:txBody>
      </p:sp>
      <p:sp>
        <p:nvSpPr>
          <p:cNvPr id="237" name="2,000"/>
          <p:cNvSpPr txBox="1"/>
          <p:nvPr/>
        </p:nvSpPr>
        <p:spPr>
          <a:xfrm>
            <a:off x="14912201" y="3795384"/>
            <a:ext cx="4880611" cy="2370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0">
                <a:solidFill>
                  <a:schemeClr val="accent1"/>
                </a:solidFill>
              </a:defRPr>
            </a:lvl1pPr>
          </a:lstStyle>
          <a:p>
            <a:pPr/>
            <a:r>
              <a:t>2,000</a:t>
            </a:r>
          </a:p>
        </p:txBody>
      </p:sp>
      <p:sp>
        <p:nvSpPr>
          <p:cNvPr id="238" name="600"/>
          <p:cNvSpPr txBox="1"/>
          <p:nvPr/>
        </p:nvSpPr>
        <p:spPr>
          <a:xfrm>
            <a:off x="4140997" y="8725808"/>
            <a:ext cx="3291841" cy="2370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0">
                <a:solidFill>
                  <a:schemeClr val="accent1"/>
                </a:solidFill>
              </a:defRPr>
            </a:lvl1pPr>
          </a:lstStyle>
          <a:p>
            <a:pPr/>
            <a:r>
              <a:t>600</a:t>
            </a:r>
          </a:p>
        </p:txBody>
      </p:sp>
      <p:sp>
        <p:nvSpPr>
          <p:cNvPr id="239" name="25,000"/>
          <p:cNvSpPr txBox="1"/>
          <p:nvPr/>
        </p:nvSpPr>
        <p:spPr>
          <a:xfrm>
            <a:off x="14912201" y="8591748"/>
            <a:ext cx="5939791" cy="2370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5000">
                <a:solidFill>
                  <a:schemeClr val="accent1"/>
                </a:solidFill>
              </a:defRPr>
            </a:lvl1pPr>
          </a:lstStyle>
          <a:p>
            <a:pPr/>
            <a:r>
              <a:t>25,000</a:t>
            </a:r>
          </a:p>
        </p:txBody>
      </p:sp>
      <p:sp>
        <p:nvSpPr>
          <p:cNvPr id="240" name="Something you proud of"/>
          <p:cNvSpPr txBox="1"/>
          <p:nvPr/>
        </p:nvSpPr>
        <p:spPr>
          <a:xfrm>
            <a:off x="4265904" y="6290223"/>
            <a:ext cx="6607700" cy="7214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1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Something you proud of</a:t>
            </a:r>
          </a:p>
        </p:txBody>
      </p:sp>
      <p:sp>
        <p:nvSpPr>
          <p:cNvPr id="241" name="Something you proud of"/>
          <p:cNvSpPr txBox="1"/>
          <p:nvPr/>
        </p:nvSpPr>
        <p:spPr>
          <a:xfrm>
            <a:off x="14944757" y="6156163"/>
            <a:ext cx="6607701" cy="7214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1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Something you proud of</a:t>
            </a:r>
          </a:p>
        </p:txBody>
      </p:sp>
      <p:sp>
        <p:nvSpPr>
          <p:cNvPr id="242" name="Something you proud of"/>
          <p:cNvSpPr txBox="1"/>
          <p:nvPr/>
        </p:nvSpPr>
        <p:spPr>
          <a:xfrm>
            <a:off x="14811946" y="10823590"/>
            <a:ext cx="6607701" cy="7214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1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Something you proud of</a:t>
            </a:r>
          </a:p>
        </p:txBody>
      </p:sp>
      <p:sp>
        <p:nvSpPr>
          <p:cNvPr id="243" name="Something you proud of"/>
          <p:cNvSpPr txBox="1"/>
          <p:nvPr/>
        </p:nvSpPr>
        <p:spPr>
          <a:xfrm>
            <a:off x="4265904" y="10957650"/>
            <a:ext cx="6607700" cy="7214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41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Something you proud of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How we work"/>
          <p:cNvSpPr txBox="1"/>
          <p:nvPr/>
        </p:nvSpPr>
        <p:spPr>
          <a:xfrm>
            <a:off x="9494062" y="1305460"/>
            <a:ext cx="5395876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How we work</a:t>
            </a:r>
          </a:p>
        </p:txBody>
      </p:sp>
      <p:pic>
        <p:nvPicPr>
          <p:cNvPr id="246" name="avel-chuklanov-IB0VA6VdqBw-unsplash.jpg" descr="avel-chuklanov-IB0VA6VdqBw-unsplash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65499" y="3971911"/>
            <a:ext cx="10659575" cy="7101181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Photo by Devon Janse van Rensburg on Unsplash"/>
          <p:cNvSpPr txBox="1"/>
          <p:nvPr/>
        </p:nvSpPr>
        <p:spPr>
          <a:xfrm>
            <a:off x="8788938" y="10516662"/>
            <a:ext cx="3146674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 by </a:t>
            </a:r>
            <a:r>
              <a:rPr>
                <a:solidFill>
                  <a:srgbClr val="FFFFFF"/>
                </a:solidFill>
                <a:hlinkClick r:id="rId3" invalidUrl="" action="" tgtFrame="" tooltip="" history="1" highlightClick="0" endSnd="0"/>
              </a:rPr>
              <a:t>Devon Janse van Rensburg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4" invalidUrl="" action="" tgtFrame="" tooltip="" history="1" highlightClick="0" endSnd="0"/>
              </a:rPr>
              <a:t>Unsplash</a:t>
            </a:r>
          </a:p>
        </p:txBody>
      </p:sp>
      <p:sp>
        <p:nvSpPr>
          <p:cNvPr id="248" name="Photo by Avel Chuklanov on Unsplash"/>
          <p:cNvSpPr txBox="1"/>
          <p:nvPr/>
        </p:nvSpPr>
        <p:spPr>
          <a:xfrm>
            <a:off x="19877349" y="10516662"/>
            <a:ext cx="2478063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 by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5" invalidUrl="" action="" tgtFrame="" tooltip="" history="1" highlightClick="0" endSnd="0"/>
              </a:rPr>
              <a:t>Avel Chuklanov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6" invalidUrl="" action="" tgtFrame="" tooltip="" history="1" highlightClick="0" endSnd="0"/>
              </a:rPr>
              <a:t>Unsplash</a:t>
            </a:r>
          </a:p>
        </p:txBody>
      </p:sp>
      <p:sp>
        <p:nvSpPr>
          <p:cNvPr id="249" name="Step 1…"/>
          <p:cNvSpPr txBox="1"/>
          <p:nvPr/>
        </p:nvSpPr>
        <p:spPr>
          <a:xfrm>
            <a:off x="3295362" y="3925093"/>
            <a:ext cx="8263917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4800">
                <a:solidFill>
                  <a:schemeClr val="accent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Step 1</a:t>
            </a:r>
          </a:p>
          <a:p>
            <a:pPr algn="l">
              <a:defRPr sz="4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Thesis thesis thesis</a:t>
            </a:r>
          </a:p>
        </p:txBody>
      </p:sp>
      <p:sp>
        <p:nvSpPr>
          <p:cNvPr id="250" name="Step 2…"/>
          <p:cNvSpPr txBox="1"/>
          <p:nvPr/>
        </p:nvSpPr>
        <p:spPr>
          <a:xfrm>
            <a:off x="3295362" y="5873746"/>
            <a:ext cx="8263917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4800">
                <a:solidFill>
                  <a:schemeClr val="accent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Step 2</a:t>
            </a:r>
          </a:p>
          <a:p>
            <a:pPr algn="l">
              <a:defRPr sz="4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Thesis thesis thesis</a:t>
            </a:r>
          </a:p>
        </p:txBody>
      </p:sp>
      <p:sp>
        <p:nvSpPr>
          <p:cNvPr id="251" name="Step 3…"/>
          <p:cNvSpPr txBox="1"/>
          <p:nvPr/>
        </p:nvSpPr>
        <p:spPr>
          <a:xfrm>
            <a:off x="3295362" y="7814601"/>
            <a:ext cx="8263917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4800">
                <a:solidFill>
                  <a:schemeClr val="accent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Step 3</a:t>
            </a:r>
          </a:p>
          <a:p>
            <a:pPr algn="l">
              <a:defRPr sz="4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Thesis thesis thesis</a:t>
            </a:r>
          </a:p>
        </p:txBody>
      </p:sp>
      <p:sp>
        <p:nvSpPr>
          <p:cNvPr id="252" name="Step 4…"/>
          <p:cNvSpPr txBox="1"/>
          <p:nvPr/>
        </p:nvSpPr>
        <p:spPr>
          <a:xfrm>
            <a:off x="3295362" y="9672109"/>
            <a:ext cx="8263917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4800">
                <a:solidFill>
                  <a:schemeClr val="accent1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Step 4</a:t>
            </a:r>
          </a:p>
          <a:p>
            <a:pPr algn="l">
              <a:defRPr sz="4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Thesis thesis thesis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Our clients"/>
          <p:cNvSpPr txBox="1"/>
          <p:nvPr/>
        </p:nvSpPr>
        <p:spPr>
          <a:xfrm>
            <a:off x="9915093" y="1305460"/>
            <a:ext cx="4553814" cy="1068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</a:defRPr>
            </a:lvl1pPr>
          </a:lstStyle>
          <a:p>
            <a:pPr/>
            <a:r>
              <a:t>Our clients </a:t>
            </a:r>
          </a:p>
        </p:txBody>
      </p:sp>
      <p:sp>
        <p:nvSpPr>
          <p:cNvPr id="255" name="Rounded Rectangle"/>
          <p:cNvSpPr/>
          <p:nvPr/>
        </p:nvSpPr>
        <p:spPr>
          <a:xfrm rot="16200000">
            <a:off x="4972770" y="6724459"/>
            <a:ext cx="3738067" cy="267082"/>
          </a:xfrm>
          <a:prstGeom prst="roundRect">
            <a:avLst>
              <a:gd name="adj" fmla="val 14939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6" name="‘Put here feedback from your client’"/>
          <p:cNvSpPr txBox="1"/>
          <p:nvPr/>
        </p:nvSpPr>
        <p:spPr>
          <a:xfrm>
            <a:off x="7495904" y="4235237"/>
            <a:ext cx="8263917" cy="144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1" sz="4800">
                <a:solidFill>
                  <a:schemeClr val="accent1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defRPr sz="4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‘Put here feedback from your client’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